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93455" r:id="rId4"/>
    <p:sldMasterId id="2147493463" r:id="rId5"/>
  </p:sldMasterIdLst>
  <p:notesMasterIdLst>
    <p:notesMasterId r:id="rId18"/>
  </p:notesMasterIdLst>
  <p:sldIdLst>
    <p:sldId id="287" r:id="rId6"/>
    <p:sldId id="291" r:id="rId7"/>
    <p:sldId id="275" r:id="rId8"/>
    <p:sldId id="290" r:id="rId9"/>
    <p:sldId id="285" r:id="rId10"/>
    <p:sldId id="283" r:id="rId11"/>
    <p:sldId id="280" r:id="rId12"/>
    <p:sldId id="278" r:id="rId13"/>
    <p:sldId id="284" r:id="rId14"/>
    <p:sldId id="286" r:id="rId15"/>
    <p:sldId id="281" r:id="rId16"/>
    <p:sldId id="282" r:id="rId17"/>
  </p:sldIdLst>
  <p:sldSz cx="10242550" cy="5761038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2000505000000020004" pitchFamily="2" charset="77"/>
      <p:regular r:id="rId23"/>
      <p:bold r:id="rId24"/>
      <p:italic r:id="rId25"/>
      <p:boldItalic r:id="rId26"/>
    </p:embeddedFont>
    <p:embeddedFont>
      <p:font typeface="Montserrat ExtraBold" panose="02000505000000020004" pitchFamily="2" charset="77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42" userDrawn="1">
          <p15:clr>
            <a:srgbClr val="A4A3A4"/>
          </p15:clr>
        </p15:guide>
        <p15:guide id="2" orient="horz" pos="600" userDrawn="1">
          <p15:clr>
            <a:srgbClr val="A4A3A4"/>
          </p15:clr>
        </p15:guide>
        <p15:guide id="3" pos="375" userDrawn="1">
          <p15:clr>
            <a:srgbClr val="A4A3A4"/>
          </p15:clr>
        </p15:guide>
        <p15:guide id="4" pos="61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02C"/>
    <a:srgbClr val="4DC6DE"/>
    <a:srgbClr val="005D77"/>
    <a:srgbClr val="42BAD7"/>
    <a:srgbClr val="0A4862"/>
    <a:srgbClr val="000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13" autoAdjust="0"/>
    <p:restoredTop sz="95820"/>
  </p:normalViewPr>
  <p:slideViewPr>
    <p:cSldViewPr snapToGrid="0" snapToObjects="1">
      <p:cViewPr>
        <p:scale>
          <a:sx n="78" d="100"/>
          <a:sy n="78" d="100"/>
        </p:scale>
        <p:origin x="792" y="1224"/>
      </p:cViewPr>
      <p:guideLst>
        <p:guide orient="horz" pos="3342"/>
        <p:guide orient="horz" pos="600"/>
        <p:guide pos="375"/>
        <p:guide pos="61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BB228-8553-6048-8A00-EB05F37FF01A}" type="datetimeFigureOut">
              <a:rPr lang="es-PE" smtClean="0"/>
              <a:t>20/10/21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63351-7B68-FC43-A176-3CB1A99625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0833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63351-7B68-FC43-A176-3CB1A99625CB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249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8C2D23AD-77B7-F94B-AF4D-3FA4DC01D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9193" y="258262"/>
            <a:ext cx="1198271" cy="38305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D9CF9A7-5B9B-F14B-9663-75D60C38ECC2}"/>
              </a:ext>
            </a:extLst>
          </p:cNvPr>
          <p:cNvCxnSpPr/>
          <p:nvPr userDrawn="1"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2BB39522-B9B1-9448-A137-AA466BB234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9193" y="258262"/>
            <a:ext cx="1198271" cy="3830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F82EEEA-47E1-2A40-BFD4-E5D00C1AA435}"/>
              </a:ext>
            </a:extLst>
          </p:cNvPr>
          <p:cNvCxnSpPr/>
          <p:nvPr userDrawn="1"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D27A1B2B-A7B3-DA40-947F-E53EE6CC4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701" y="4432781"/>
            <a:ext cx="1663245" cy="166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9E6AA2C-FFA7-5949-8B2A-81430F39E4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2698" y="5178919"/>
            <a:ext cx="2681696" cy="330283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958ACE25-2CBE-1A45-A8D0-854D9AA042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9193" y="258262"/>
            <a:ext cx="1198271" cy="3830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4B5AEBD-F4CB-9644-9CE7-26EE4AF6B7B7}"/>
              </a:ext>
            </a:extLst>
          </p:cNvPr>
          <p:cNvCxnSpPr/>
          <p:nvPr userDrawn="1"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6417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2.sv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8.svg"/><Relationship Id="rId7" Type="http://schemas.openxmlformats.org/officeDocument/2006/relationships/image" Target="../media/image2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tiff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ECC0E1-67D2-DC4D-8ED8-C788433E8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4" t="11246" r="5473" b="1178"/>
          <a:stretch/>
        </p:blipFill>
        <p:spPr>
          <a:xfrm>
            <a:off x="24063" y="-1"/>
            <a:ext cx="10242550" cy="576103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871E162D-721A-4631-AFA3-864BD830E2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040" y="543567"/>
            <a:ext cx="1958848" cy="6299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BEFB62B-F419-4D75-A204-0AF5FE6917CB}"/>
              </a:ext>
            </a:extLst>
          </p:cNvPr>
          <p:cNvSpPr txBox="1"/>
          <p:nvPr/>
        </p:nvSpPr>
        <p:spPr>
          <a:xfrm>
            <a:off x="706837" y="242450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005D77"/>
                </a:solidFill>
                <a:latin typeface="Montserrat"/>
                <a:cs typeface="Montserrat"/>
              </a:rPr>
              <a:t>Título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92B8F6-5299-423C-84AB-EDBC97309A46}"/>
              </a:ext>
            </a:extLst>
          </p:cNvPr>
          <p:cNvSpPr txBox="1"/>
          <p:nvPr/>
        </p:nvSpPr>
        <p:spPr>
          <a:xfrm>
            <a:off x="706837" y="2831748"/>
            <a:ext cx="28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005D77"/>
                </a:solidFill>
                <a:latin typeface="Montserrat"/>
                <a:cs typeface="Montserrat"/>
              </a:rPr>
              <a:t>PRINCIPAL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B5FB175-EDD4-45DE-A3D7-8780345F30A1}"/>
              </a:ext>
            </a:extLst>
          </p:cNvPr>
          <p:cNvSpPr txBox="1"/>
          <p:nvPr/>
        </p:nvSpPr>
        <p:spPr>
          <a:xfrm>
            <a:off x="738206" y="3309916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42BAD7"/>
                </a:solidFill>
                <a:latin typeface="Montserrat" panose="00000500000000000000" pitchFamily="2" charset="0"/>
                <a:cs typeface="Montserrat"/>
              </a:rPr>
              <a:t>Subtítulo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B172B11F-27B7-45FC-9175-A780F388D3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811" y="5023476"/>
            <a:ext cx="1473647" cy="33121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A4E639B8-F808-4485-85F4-D0E89057F9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1817" y="5052276"/>
            <a:ext cx="1459246" cy="30241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3EA6865-C558-A648-A367-7686AA67200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562" y="4106800"/>
            <a:ext cx="1890952" cy="18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20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419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DD752719-1F60-4648-9CCF-463A6DE02721}"/>
              </a:ext>
            </a:extLst>
          </p:cNvPr>
          <p:cNvSpPr/>
          <p:nvPr/>
        </p:nvSpPr>
        <p:spPr>
          <a:xfrm>
            <a:off x="0" y="0"/>
            <a:ext cx="10242550" cy="5761038"/>
          </a:xfrm>
          <a:prstGeom prst="rect">
            <a:avLst/>
          </a:prstGeom>
          <a:solidFill>
            <a:srgbClr val="005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42CF7A0-245E-4218-9251-C92DBF900485}"/>
              </a:ext>
            </a:extLst>
          </p:cNvPr>
          <p:cNvGrpSpPr>
            <a:grpSpLocks noChangeAspect="1"/>
          </p:cNvGrpSpPr>
          <p:nvPr/>
        </p:nvGrpSpPr>
        <p:grpSpPr>
          <a:xfrm>
            <a:off x="3247813" y="2405848"/>
            <a:ext cx="3747682" cy="916003"/>
            <a:chOff x="2797831" y="2350518"/>
            <a:chExt cx="4271284" cy="1043982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4152FF6-B655-4CFE-9AB8-A41BDC5DE29C}"/>
                </a:ext>
              </a:extLst>
            </p:cNvPr>
            <p:cNvSpPr txBox="1"/>
            <p:nvPr/>
          </p:nvSpPr>
          <p:spPr>
            <a:xfrm>
              <a:off x="3186451" y="2670558"/>
              <a:ext cx="3882664" cy="543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500" b="1" dirty="0">
                  <a:solidFill>
                    <a:srgbClr val="4DC6DE"/>
                  </a:solidFill>
                  <a:latin typeface="Montserrat ExtraBold" panose="00000900000000000000" pitchFamily="2" charset="0"/>
                  <a:cs typeface="Montserrat"/>
                </a:rPr>
                <a:t>TRANSFORMANDO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5294BD9-BA45-4480-97FB-D035130BDBF7}"/>
                </a:ext>
              </a:extLst>
            </p:cNvPr>
            <p:cNvSpPr txBox="1"/>
            <p:nvPr/>
          </p:nvSpPr>
          <p:spPr>
            <a:xfrm>
              <a:off x="2797831" y="2350518"/>
              <a:ext cx="1770693" cy="543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500" b="1" dirty="0">
                  <a:solidFill>
                    <a:srgbClr val="4DC6DE"/>
                  </a:solidFill>
                  <a:latin typeface="Montserrat ExtraBold" panose="00000900000000000000" pitchFamily="2" charset="0"/>
                  <a:cs typeface="Montserrat"/>
                </a:rPr>
                <a:t>JUNTOS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3A23766-3335-42EB-92E5-5AD141A0E2B2}"/>
                </a:ext>
              </a:extLst>
            </p:cNvPr>
            <p:cNvSpPr txBox="1"/>
            <p:nvPr/>
          </p:nvSpPr>
          <p:spPr>
            <a:xfrm>
              <a:off x="4440932" y="2495995"/>
              <a:ext cx="1270106" cy="350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Montserrat ExtraBold" panose="00000900000000000000" pitchFamily="2" charset="0"/>
                  <a:cs typeface="Montserrat"/>
                </a:rPr>
                <a:t>ESTAMOS</a:t>
              </a:r>
              <a:endParaRPr lang="es-ES" b="1" dirty="0">
                <a:solidFill>
                  <a:schemeClr val="bg1"/>
                </a:solidFill>
                <a:latin typeface="Montserrat ExtraBold" panose="00000900000000000000" pitchFamily="2" charset="0"/>
                <a:cs typeface="Montserrat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D8C688D-3D63-456C-AC40-B1AB82DB4D20}"/>
                </a:ext>
              </a:extLst>
            </p:cNvPr>
            <p:cNvSpPr txBox="1"/>
            <p:nvPr/>
          </p:nvSpPr>
          <p:spPr>
            <a:xfrm>
              <a:off x="5911120" y="3043722"/>
              <a:ext cx="1133084" cy="350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Montserrat ExtraBold" panose="00000900000000000000" pitchFamily="2" charset="0"/>
                  <a:cs typeface="Montserrat"/>
                </a:rPr>
                <a:t>EL PERÚ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626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5B85541-6DF8-424F-A9D0-C7945405D94C}"/>
              </a:ext>
            </a:extLst>
          </p:cNvPr>
          <p:cNvSpPr/>
          <p:nvPr/>
        </p:nvSpPr>
        <p:spPr>
          <a:xfrm>
            <a:off x="0" y="0"/>
            <a:ext cx="10242550" cy="576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6647E5C-0AFE-4FBB-AF15-A1415D979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7624" y="1981200"/>
            <a:ext cx="2505361" cy="80089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164A724-7F38-4F14-8410-C88EBC21E3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0420" y="4876328"/>
            <a:ext cx="1648206" cy="37044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6F8DACA1-3A57-EF45-A67E-E95BB179D6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2985" y="4906619"/>
            <a:ext cx="1787532" cy="3704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4EAC2AF-EAF3-E94A-B302-FF378A511B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521" y="3785833"/>
            <a:ext cx="2316358" cy="231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92978F-0BF5-CB4F-A853-10C460920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"/>
          <a:stretch/>
        </p:blipFill>
        <p:spPr>
          <a:xfrm>
            <a:off x="0" y="-30588"/>
            <a:ext cx="10257540" cy="5921722"/>
          </a:xfrm>
          <a:prstGeom prst="rect">
            <a:avLst/>
          </a:prstGeom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736DE6-D3C5-2442-A2A0-803EC727D0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972" y="5129490"/>
            <a:ext cx="1376502" cy="47888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038B2F2-EC19-0F42-9139-5040FEA0FF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5142" y="5242399"/>
            <a:ext cx="1125957" cy="25306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40F571C-EE19-A84D-BC56-874E932668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9193" y="258262"/>
            <a:ext cx="1198271" cy="38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3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6D6E531A-B3C5-4EF0-B159-7A188E03BE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364" y="5261891"/>
            <a:ext cx="1125957" cy="2530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05B6E4A-9017-2A41-A85C-046805B10A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90"/>
          <a:stretch/>
        </p:blipFill>
        <p:spPr>
          <a:xfrm>
            <a:off x="58418" y="5745"/>
            <a:ext cx="9884742" cy="51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61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adroTexto 51">
            <a:extLst>
              <a:ext uri="{FF2B5EF4-FFF2-40B4-BE49-F238E27FC236}">
                <a16:creationId xmlns:a16="http://schemas.microsoft.com/office/drawing/2014/main" id="{1F775DC1-04E1-E546-82A0-497FFE3C7B95}"/>
              </a:ext>
            </a:extLst>
          </p:cNvPr>
          <p:cNvSpPr txBox="1"/>
          <p:nvPr/>
        </p:nvSpPr>
        <p:spPr>
          <a:xfrm>
            <a:off x="-145221" y="-2964637"/>
            <a:ext cx="8322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00" b="1" dirty="0">
                <a:solidFill>
                  <a:srgbClr val="4DC6DE"/>
                </a:solidFill>
                <a:latin typeface="Montserrat ExtraBold" panose="00000900000000000000" pitchFamily="2" charset="0"/>
                <a:cs typeface="Montserrat"/>
              </a:rPr>
              <a:t>190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00C6C34B-813D-8142-889A-CF13DAB6ECCD}"/>
              </a:ext>
            </a:extLst>
          </p:cNvPr>
          <p:cNvSpPr txBox="1"/>
          <p:nvPr/>
        </p:nvSpPr>
        <p:spPr>
          <a:xfrm>
            <a:off x="1264479" y="-2964637"/>
            <a:ext cx="43313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00" b="1" dirty="0">
                <a:solidFill>
                  <a:srgbClr val="4DC6DE"/>
                </a:solidFill>
                <a:latin typeface="Montserrat ExtraBold" panose="00000900000000000000" pitchFamily="2" charset="0"/>
                <a:cs typeface="Montserrat"/>
              </a:rPr>
              <a:t>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D76FC0F7-0070-F140-9C4C-66B70B7D1EB2}"/>
              </a:ext>
            </a:extLst>
          </p:cNvPr>
          <p:cNvSpPr txBox="1"/>
          <p:nvPr/>
        </p:nvSpPr>
        <p:spPr>
          <a:xfrm>
            <a:off x="-151570" y="-2502473"/>
            <a:ext cx="13933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600" b="1">
                <a:solidFill>
                  <a:srgbClr val="C00000"/>
                </a:solidFill>
                <a:latin typeface="Montserrat ExtraBold" panose="00000900000000000000" pitchFamily="2" charset="0"/>
                <a:cs typeface="Montserrat"/>
              </a:defRPr>
            </a:lvl1pPr>
          </a:lstStyle>
          <a:p>
            <a:pPr algn="l">
              <a:lnSpc>
                <a:spcPts val="900"/>
              </a:lnSpc>
            </a:pPr>
            <a:r>
              <a:rPr lang="es-ES" sz="900" dirty="0">
                <a:solidFill>
                  <a:schemeClr val="bg1"/>
                </a:solidFill>
              </a:rPr>
              <a:t>INVESTIGADORES</a:t>
            </a:r>
          </a:p>
          <a:p>
            <a:pPr algn="l">
              <a:lnSpc>
                <a:spcPts val="900"/>
              </a:lnSpc>
            </a:pPr>
            <a:r>
              <a:rPr lang="es-ES" sz="900" dirty="0">
                <a:solidFill>
                  <a:schemeClr val="bg1"/>
                </a:solidFill>
              </a:rPr>
              <a:t>PRINCIPALES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CB228DA9-941B-7747-96C1-B90D6E1D593A}"/>
              </a:ext>
            </a:extLst>
          </p:cNvPr>
          <p:cNvSpPr txBox="1"/>
          <p:nvPr/>
        </p:nvSpPr>
        <p:spPr>
          <a:xfrm>
            <a:off x="1268003" y="-2502473"/>
            <a:ext cx="13933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600" b="1">
                <a:solidFill>
                  <a:srgbClr val="C00000"/>
                </a:solidFill>
                <a:latin typeface="Montserrat ExtraBold" panose="00000900000000000000" pitchFamily="2" charset="0"/>
                <a:cs typeface="Montserrat"/>
              </a:defRPr>
            </a:lvl1pPr>
          </a:lstStyle>
          <a:p>
            <a:pPr algn="l">
              <a:lnSpc>
                <a:spcPts val="900"/>
              </a:lnSpc>
            </a:pPr>
            <a:r>
              <a:rPr lang="es-ES" sz="900" dirty="0">
                <a:solidFill>
                  <a:schemeClr val="bg1"/>
                </a:solidFill>
              </a:rPr>
              <a:t>INDUSTRIAS</a:t>
            </a:r>
          </a:p>
          <a:p>
            <a:pPr algn="l">
              <a:lnSpc>
                <a:spcPts val="900"/>
              </a:lnSpc>
            </a:pPr>
            <a:r>
              <a:rPr lang="es-ES" sz="900" dirty="0">
                <a:solidFill>
                  <a:schemeClr val="bg1"/>
                </a:solidFill>
              </a:rPr>
              <a:t>FORTALECIDAS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E2454362-6A14-484C-8041-C63FF54A3359}"/>
              </a:ext>
            </a:extLst>
          </p:cNvPr>
          <p:cNvSpPr txBox="1"/>
          <p:nvPr/>
        </p:nvSpPr>
        <p:spPr>
          <a:xfrm>
            <a:off x="3911049" y="-2909928"/>
            <a:ext cx="8322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00" b="1" dirty="0">
                <a:solidFill>
                  <a:srgbClr val="4DC6DE"/>
                </a:solidFill>
                <a:latin typeface="Montserrat ExtraBold" panose="00000900000000000000" pitchFamily="2" charset="0"/>
                <a:cs typeface="Montserrat"/>
              </a:rPr>
              <a:t>190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5DD65AB-1445-F343-B483-576169D7A083}"/>
              </a:ext>
            </a:extLst>
          </p:cNvPr>
          <p:cNvSpPr txBox="1"/>
          <p:nvPr/>
        </p:nvSpPr>
        <p:spPr>
          <a:xfrm>
            <a:off x="5320749" y="-2909928"/>
            <a:ext cx="43313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00" b="1" dirty="0">
                <a:solidFill>
                  <a:srgbClr val="4DC6DE"/>
                </a:solidFill>
                <a:latin typeface="Montserrat ExtraBold" panose="00000900000000000000" pitchFamily="2" charset="0"/>
                <a:cs typeface="Montserrat"/>
              </a:rPr>
              <a:t>8</a:t>
            </a:r>
          </a:p>
        </p:txBody>
      </p:sp>
      <p:pic>
        <p:nvPicPr>
          <p:cNvPr id="73" name="Gráfico 7">
            <a:extLst>
              <a:ext uri="{FF2B5EF4-FFF2-40B4-BE49-F238E27FC236}">
                <a16:creationId xmlns:a16="http://schemas.microsoft.com/office/drawing/2014/main" id="{BBF2FFD4-A495-0D47-9654-C8B8E2D653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0273" y="431521"/>
            <a:ext cx="1176110" cy="377243"/>
          </a:xfrm>
          <a:prstGeom prst="rect">
            <a:avLst/>
          </a:prstGeom>
        </p:spPr>
      </p:pic>
      <p:pic>
        <p:nvPicPr>
          <p:cNvPr id="75" name="Gráfico 74">
            <a:extLst>
              <a:ext uri="{FF2B5EF4-FFF2-40B4-BE49-F238E27FC236}">
                <a16:creationId xmlns:a16="http://schemas.microsoft.com/office/drawing/2014/main" id="{E662E8DB-6340-E64A-8FF6-A6DE5041E0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899" y="5256137"/>
            <a:ext cx="1125957" cy="2530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862A06F-F32B-714C-9D97-FE3B741FDA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070" y="5104620"/>
            <a:ext cx="1376502" cy="4788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0B3F85E-C515-204B-9E2A-49DF503EA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" y="0"/>
            <a:ext cx="10240435" cy="576103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CD022C7-2B08-0042-93FD-7805999DA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261" t="12169" r="-1719" b="4668"/>
          <a:stretch/>
        </p:blipFill>
        <p:spPr>
          <a:xfrm>
            <a:off x="6285484" y="295920"/>
            <a:ext cx="3967991" cy="49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5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09FF72EE-0876-E149-A0EC-F06B315526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849" y="5241147"/>
            <a:ext cx="1125957" cy="2530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2C1664D-44D3-9C4A-BFC0-00E4C6087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48605"/>
            <a:ext cx="9776701" cy="56081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C360C20-E2A6-964B-AECC-81B627299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3" y="247876"/>
            <a:ext cx="4997412" cy="6389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749B50-A470-554C-B3C9-1351F8FE9EAF}"/>
              </a:ext>
            </a:extLst>
          </p:cNvPr>
          <p:cNvSpPr txBox="1"/>
          <p:nvPr/>
        </p:nvSpPr>
        <p:spPr>
          <a:xfrm>
            <a:off x="-1240971" y="-947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668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53DB328-4258-3C47-A6CA-7F5C8BDEFF45}"/>
              </a:ext>
            </a:extLst>
          </p:cNvPr>
          <p:cNvSpPr txBox="1"/>
          <p:nvPr/>
        </p:nvSpPr>
        <p:spPr>
          <a:xfrm>
            <a:off x="495083" y="1257299"/>
            <a:ext cx="4114800" cy="334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40"/>
              </a:lnSpc>
            </a:pPr>
            <a:r>
              <a:rPr lang="es-ES" sz="2600" dirty="0">
                <a:solidFill>
                  <a:srgbClr val="005D77"/>
                </a:solidFill>
                <a:latin typeface="Montserrat ExtraBold" panose="00000900000000000000" pitchFamily="2" charset="0"/>
                <a:cs typeface="Montserrat"/>
              </a:rPr>
              <a:t>TÍTULO MODELO</a:t>
            </a:r>
          </a:p>
          <a:p>
            <a:pPr>
              <a:lnSpc>
                <a:spcPts val="1340"/>
              </a:lnSpc>
            </a:pPr>
            <a:endParaRPr lang="es-ES" sz="1000" dirty="0">
              <a:solidFill>
                <a:srgbClr val="005D77"/>
              </a:solidFill>
              <a:latin typeface="Montserrat"/>
              <a:cs typeface="Montserrat"/>
            </a:endParaRPr>
          </a:p>
          <a:p>
            <a:pPr>
              <a:lnSpc>
                <a:spcPts val="1340"/>
              </a:lnSpc>
            </a:pPr>
            <a:endParaRPr lang="es-ES" sz="1200" dirty="0">
              <a:solidFill>
                <a:srgbClr val="005D77"/>
              </a:solidFill>
              <a:latin typeface="Montserrat"/>
              <a:cs typeface="Montserrat"/>
            </a:endParaRPr>
          </a:p>
          <a:p>
            <a:pPr>
              <a:lnSpc>
                <a:spcPts val="1800"/>
              </a:lnSpc>
            </a:pP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Modelo para cuerpo de texto: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Lorem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ipsum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dolor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sit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amet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,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consectetuer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adipiscing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elit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, sed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diam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nonummy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nibh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euismod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tincidunt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ut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laoreet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magna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aliquam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erat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volutpat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. Ut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wisi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enim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ad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minim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veniam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, quis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nostrud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exerci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tation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ullamcorper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suscipit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lobortis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nisl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ut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aliquip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ex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ea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commodo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consequat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.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Duis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autem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vel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eum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iriure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dolor in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hendrerit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in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vulputate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velit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esse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molestie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consequat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,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vel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illum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eu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feugiat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nulla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facilisis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at vero eros et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accumsan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et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iusto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odio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dignissim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qui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blandit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praesent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luptatum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zzril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delenit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augue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duis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te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feugait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nulla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B24FCFF-2F1F-4249-963C-BA0D22F14220}"/>
              </a:ext>
            </a:extLst>
          </p:cNvPr>
          <p:cNvSpPr/>
          <p:nvPr/>
        </p:nvSpPr>
        <p:spPr>
          <a:xfrm>
            <a:off x="5534025" y="1157660"/>
            <a:ext cx="4114800" cy="39001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D927B4E-D28F-0B4D-AC2F-325D86FE07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849" y="5241147"/>
            <a:ext cx="1125957" cy="2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DD752719-1F60-4648-9CCF-463A6DE02721}"/>
              </a:ext>
            </a:extLst>
          </p:cNvPr>
          <p:cNvSpPr/>
          <p:nvPr/>
        </p:nvSpPr>
        <p:spPr>
          <a:xfrm>
            <a:off x="0" y="0"/>
            <a:ext cx="10242550" cy="5761038"/>
          </a:xfrm>
          <a:prstGeom prst="rect">
            <a:avLst/>
          </a:prstGeom>
          <a:solidFill>
            <a:srgbClr val="005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9EBD86F2-2402-4B45-A6F8-CEEC285133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899" y="5256137"/>
            <a:ext cx="1125957" cy="25306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0D998AC8-47C8-45EF-A2D8-08BC8EEFB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9194" y="258262"/>
            <a:ext cx="1198270" cy="3830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A0F88C-E0B0-4E47-AD72-91D97BCEF56C}"/>
              </a:ext>
            </a:extLst>
          </p:cNvPr>
          <p:cNvSpPr txBox="1"/>
          <p:nvPr/>
        </p:nvSpPr>
        <p:spPr>
          <a:xfrm>
            <a:off x="495083" y="1257299"/>
            <a:ext cx="4114800" cy="334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40"/>
              </a:lnSpc>
            </a:pPr>
            <a:r>
              <a:rPr lang="es-ES" sz="2600" dirty="0">
                <a:solidFill>
                  <a:schemeClr val="bg1"/>
                </a:solidFill>
                <a:latin typeface="Montserrat ExtraBold" panose="00000900000000000000" pitchFamily="2" charset="0"/>
                <a:cs typeface="Montserrat"/>
              </a:rPr>
              <a:t>TÍTULO MODELO</a:t>
            </a:r>
          </a:p>
          <a:p>
            <a:pPr>
              <a:lnSpc>
                <a:spcPts val="1340"/>
              </a:lnSpc>
            </a:pPr>
            <a:endParaRPr lang="es-ES" sz="1000" dirty="0">
              <a:solidFill>
                <a:schemeClr val="bg1"/>
              </a:solidFill>
              <a:latin typeface="Montserrat"/>
              <a:cs typeface="Montserrat"/>
            </a:endParaRPr>
          </a:p>
          <a:p>
            <a:pPr>
              <a:lnSpc>
                <a:spcPts val="1340"/>
              </a:lnSpc>
            </a:pPr>
            <a:endParaRPr lang="es-ES" sz="1200" dirty="0">
              <a:solidFill>
                <a:schemeClr val="bg1"/>
              </a:solidFill>
              <a:latin typeface="Montserrat"/>
              <a:cs typeface="Montserrat"/>
            </a:endParaRPr>
          </a:p>
          <a:p>
            <a:pPr>
              <a:lnSpc>
                <a:spcPts val="1800"/>
              </a:lnSpc>
            </a:pP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Modelo para cuerpo de texto: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Lorem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ipsum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dolor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sit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amet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consectetuer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adipiscing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elit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, sed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diam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nonummy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nibh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euismod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tincidunt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ut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laoreet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magna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aliquam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erat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volutpat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. Ut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wisi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enim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ad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minim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veniam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, quis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nostrud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exerci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tation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ullamcorper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suscipit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lobortis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nisl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ut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aliquip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ex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ea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commodo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consequat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.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Duis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autem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vel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eum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iriure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dolor in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hendrerit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in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vulputate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velit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esse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molestie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consequat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vel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illum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eu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feugiat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nulla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facilisis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at vero eros et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accumsan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et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iusto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odio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dignissim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qui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blandit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praesent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luptatum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zzril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delenit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augue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duis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te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feugait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nulla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D57A768-88A3-4F72-94A4-68BC2751C229}"/>
              </a:ext>
            </a:extLst>
          </p:cNvPr>
          <p:cNvSpPr/>
          <p:nvPr/>
        </p:nvSpPr>
        <p:spPr>
          <a:xfrm>
            <a:off x="5534025" y="1157660"/>
            <a:ext cx="4114800" cy="39001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5BE9E8F-5E46-4F74-82F7-8C6AD2AE5397}"/>
              </a:ext>
            </a:extLst>
          </p:cNvPr>
          <p:cNvCxnSpPr/>
          <p:nvPr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488E56EC-2915-A743-AC76-07042ECA5D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738" y="5108615"/>
            <a:ext cx="1297614" cy="4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DD752719-1F60-4648-9CCF-463A6DE02721}"/>
              </a:ext>
            </a:extLst>
          </p:cNvPr>
          <p:cNvSpPr/>
          <p:nvPr/>
        </p:nvSpPr>
        <p:spPr>
          <a:xfrm>
            <a:off x="0" y="0"/>
            <a:ext cx="10242550" cy="5761038"/>
          </a:xfrm>
          <a:prstGeom prst="rect">
            <a:avLst/>
          </a:prstGeom>
          <a:solidFill>
            <a:srgbClr val="005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9EBD86F2-2402-4B45-A6F8-CEEC285133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899" y="5256137"/>
            <a:ext cx="1125957" cy="253065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CAF0B78-973A-4342-BC80-EC447E728DB4}"/>
              </a:ext>
            </a:extLst>
          </p:cNvPr>
          <p:cNvCxnSpPr/>
          <p:nvPr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4" name="Gráfico 23">
            <a:extLst>
              <a:ext uri="{FF2B5EF4-FFF2-40B4-BE49-F238E27FC236}">
                <a16:creationId xmlns:a16="http://schemas.microsoft.com/office/drawing/2014/main" id="{0D998AC8-47C8-45EF-A2D8-08BC8EEFB6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9194" y="258262"/>
            <a:ext cx="1198270" cy="3830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3E5160-9E1A-314C-93D7-D333DEC235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55" y="5122199"/>
            <a:ext cx="1297614" cy="4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7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ADB730C-AC4A-F847-B7E4-6401C15828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849" y="5241147"/>
            <a:ext cx="1125957" cy="2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95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2241</TotalTime>
  <Words>213</Words>
  <Application>Microsoft Macintosh PowerPoint</Application>
  <PresentationFormat>Personalizado</PresentationFormat>
  <Paragraphs>24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Montserrat ExtraBold</vt:lpstr>
      <vt:lpstr>Calibri</vt:lpstr>
      <vt:lpstr>Montserrat</vt:lpstr>
      <vt:lpstr>Arial</vt:lpstr>
      <vt:lpstr>Office Theme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Concytec</dc:creator>
  <cp:lastModifiedBy>Microsoft Office User</cp:lastModifiedBy>
  <cp:revision>117</cp:revision>
  <dcterms:created xsi:type="dcterms:W3CDTF">2010-04-12T23:12:02Z</dcterms:created>
  <dcterms:modified xsi:type="dcterms:W3CDTF">2021-10-20T17:55:19Z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